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2685ED-12AB-1F96-5F08-6B9B584C089E}" v="19" dt="2020-12-03T17:58:05.087"/>
    <p1510:client id="{B22DC6B5-168A-4B21-76C9-22C4EAB75CFB}" v="12" dt="2020-09-29T10:03:00.244"/>
    <p1510:client id="{BF7FD6D5-05C5-F449-5502-F08E5EB05DFA}" v="15" dt="2020-09-29T09:31:50.232"/>
    <p1510:client id="{FD3575A0-BCC6-E306-C0B2-6C0EB8C5C1CC}" v="2" dt="2020-09-29T09:26:00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m Bruijn" userId="S::pim.bruijn@ckcmaassluis.nl::2379d9ff-e669-4ba2-9748-e3a3824a88d6" providerId="AD" clId="Web-{FD3575A0-BCC6-E306-C0B2-6C0EB8C5C1CC}"/>
    <pc:docChg chg="modSld">
      <pc:chgData name="Pim Bruijn" userId="S::pim.bruijn@ckcmaassluis.nl::2379d9ff-e669-4ba2-9748-e3a3824a88d6" providerId="AD" clId="Web-{FD3575A0-BCC6-E306-C0B2-6C0EB8C5C1CC}" dt="2020-09-29T09:26:00.287" v="1"/>
      <pc:docMkLst>
        <pc:docMk/>
      </pc:docMkLst>
      <pc:sldChg chg="modSp">
        <pc:chgData name="Pim Bruijn" userId="S::pim.bruijn@ckcmaassluis.nl::2379d9ff-e669-4ba2-9748-e3a3824a88d6" providerId="AD" clId="Web-{FD3575A0-BCC6-E306-C0B2-6C0EB8C5C1CC}" dt="2020-09-29T09:25:52.553" v="0"/>
        <pc:sldMkLst>
          <pc:docMk/>
          <pc:sldMk cId="3874051391" sldId="256"/>
        </pc:sldMkLst>
        <pc:picChg chg="ord">
          <ac:chgData name="Pim Bruijn" userId="S::pim.bruijn@ckcmaassluis.nl::2379d9ff-e669-4ba2-9748-e3a3824a88d6" providerId="AD" clId="Web-{FD3575A0-BCC6-E306-C0B2-6C0EB8C5C1CC}" dt="2020-09-29T09:25:52.553" v="0"/>
          <ac:picMkLst>
            <pc:docMk/>
            <pc:sldMk cId="3874051391" sldId="256"/>
            <ac:picMk id="5" creationId="{C605AB4E-E170-4720-AEED-163D39947327}"/>
          </ac:picMkLst>
        </pc:picChg>
      </pc:sldChg>
      <pc:sldChg chg="modSp">
        <pc:chgData name="Pim Bruijn" userId="S::pim.bruijn@ckcmaassluis.nl::2379d9ff-e669-4ba2-9748-e3a3824a88d6" providerId="AD" clId="Web-{FD3575A0-BCC6-E306-C0B2-6C0EB8C5C1CC}" dt="2020-09-29T09:26:00.287" v="1"/>
        <pc:sldMkLst>
          <pc:docMk/>
          <pc:sldMk cId="2215076464" sldId="257"/>
        </pc:sldMkLst>
        <pc:picChg chg="ord">
          <ac:chgData name="Pim Bruijn" userId="S::pim.bruijn@ckcmaassluis.nl::2379d9ff-e669-4ba2-9748-e3a3824a88d6" providerId="AD" clId="Web-{FD3575A0-BCC6-E306-C0B2-6C0EB8C5C1CC}" dt="2020-09-29T09:26:00.287" v="1"/>
          <ac:picMkLst>
            <pc:docMk/>
            <pc:sldMk cId="2215076464" sldId="257"/>
            <ac:picMk id="5" creationId="{100A990B-BB9A-4072-93E9-431AE5AABE22}"/>
          </ac:picMkLst>
        </pc:picChg>
      </pc:sldChg>
    </pc:docChg>
  </pc:docChgLst>
  <pc:docChgLst>
    <pc:chgData name="Sven de Jongste" userId="S::sven.dejongste@ckcmaassluis.nl::c38fd854-9b86-4125-98c0-fdcce8824427" providerId="AD" clId="Web-{172685ED-12AB-1F96-5F08-6B9B584C089E}"/>
    <pc:docChg chg="addSld delSld modSld">
      <pc:chgData name="Sven de Jongste" userId="S::sven.dejongste@ckcmaassluis.nl::c38fd854-9b86-4125-98c0-fdcce8824427" providerId="AD" clId="Web-{172685ED-12AB-1F96-5F08-6B9B584C089E}" dt="2020-12-03T17:58:05.087" v="18"/>
      <pc:docMkLst>
        <pc:docMk/>
      </pc:docMkLst>
      <pc:sldChg chg="addSp delSp modSp">
        <pc:chgData name="Sven de Jongste" userId="S::sven.dejongste@ckcmaassluis.nl::c38fd854-9b86-4125-98c0-fdcce8824427" providerId="AD" clId="Web-{172685ED-12AB-1F96-5F08-6B9B584C089E}" dt="2020-12-03T17:57:18.665" v="6"/>
        <pc:sldMkLst>
          <pc:docMk/>
          <pc:sldMk cId="3874051391" sldId="256"/>
        </pc:sldMkLst>
        <pc:picChg chg="add mod ord">
          <ac:chgData name="Sven de Jongste" userId="S::sven.dejongste@ckcmaassluis.nl::c38fd854-9b86-4125-98c0-fdcce8824427" providerId="AD" clId="Web-{172685ED-12AB-1F96-5F08-6B9B584C089E}" dt="2020-12-03T17:57:18.665" v="6"/>
          <ac:picMkLst>
            <pc:docMk/>
            <pc:sldMk cId="3874051391" sldId="256"/>
            <ac:picMk id="4" creationId="{C3192704-A796-41E7-9F80-4AB90D85EDD0}"/>
          </ac:picMkLst>
        </pc:picChg>
        <pc:picChg chg="del">
          <ac:chgData name="Sven de Jongste" userId="S::sven.dejongste@ckcmaassluis.nl::c38fd854-9b86-4125-98c0-fdcce8824427" providerId="AD" clId="Web-{172685ED-12AB-1F96-5F08-6B9B584C089E}" dt="2020-12-03T17:57:12.899" v="5"/>
          <ac:picMkLst>
            <pc:docMk/>
            <pc:sldMk cId="3874051391" sldId="256"/>
            <ac:picMk id="5" creationId="{C605AB4E-E170-4720-AEED-163D39947327}"/>
          </ac:picMkLst>
        </pc:picChg>
      </pc:sldChg>
      <pc:sldChg chg="addSp delSp add del">
        <pc:chgData name="Sven de Jongste" userId="S::sven.dejongste@ckcmaassluis.nl::c38fd854-9b86-4125-98c0-fdcce8824427" providerId="AD" clId="Web-{172685ED-12AB-1F96-5F08-6B9B584C089E}" dt="2020-12-03T17:57:54.837" v="14"/>
        <pc:sldMkLst>
          <pc:docMk/>
          <pc:sldMk cId="2215076464" sldId="257"/>
        </pc:sldMkLst>
        <pc:picChg chg="add del">
          <ac:chgData name="Sven de Jongste" userId="S::sven.dejongste@ckcmaassluis.nl::c38fd854-9b86-4125-98c0-fdcce8824427" providerId="AD" clId="Web-{172685ED-12AB-1F96-5F08-6B9B584C089E}" dt="2020-12-03T17:57:50.446" v="12"/>
          <ac:picMkLst>
            <pc:docMk/>
            <pc:sldMk cId="2215076464" sldId="257"/>
            <ac:picMk id="4" creationId="{527C4AF9-6B79-4D54-A95C-3E81C6767E22}"/>
          </ac:picMkLst>
        </pc:picChg>
        <pc:picChg chg="del">
          <ac:chgData name="Sven de Jongste" userId="S::sven.dejongste@ckcmaassluis.nl::c38fd854-9b86-4125-98c0-fdcce8824427" providerId="AD" clId="Web-{172685ED-12AB-1F96-5F08-6B9B584C089E}" dt="2020-12-03T17:57:53.462" v="13"/>
          <ac:picMkLst>
            <pc:docMk/>
            <pc:sldMk cId="2215076464" sldId="257"/>
            <ac:picMk id="5" creationId="{100A990B-BB9A-4072-93E9-431AE5AABE22}"/>
          </ac:picMkLst>
        </pc:picChg>
        <pc:picChg chg="add">
          <ac:chgData name="Sven de Jongste" userId="S::sven.dejongste@ckcmaassluis.nl::c38fd854-9b86-4125-98c0-fdcce8824427" providerId="AD" clId="Web-{172685ED-12AB-1F96-5F08-6B9B584C089E}" dt="2020-12-03T17:57:54.837" v="14"/>
          <ac:picMkLst>
            <pc:docMk/>
            <pc:sldMk cId="2215076464" sldId="257"/>
            <ac:picMk id="11" creationId="{B4FDA33B-93C6-4952-81B2-8E135D4336EC}"/>
          </ac:picMkLst>
        </pc:picChg>
      </pc:sldChg>
      <pc:sldChg chg="addSp delSp">
        <pc:chgData name="Sven de Jongste" userId="S::sven.dejongste@ckcmaassluis.nl::c38fd854-9b86-4125-98c0-fdcce8824427" providerId="AD" clId="Web-{172685ED-12AB-1F96-5F08-6B9B584C089E}" dt="2020-12-03T17:58:05.087" v="18"/>
        <pc:sldMkLst>
          <pc:docMk/>
          <pc:sldMk cId="296608442" sldId="258"/>
        </pc:sldMkLst>
        <pc:picChg chg="add">
          <ac:chgData name="Sven de Jongste" userId="S::sven.dejongste@ckcmaassluis.nl::c38fd854-9b86-4125-98c0-fdcce8824427" providerId="AD" clId="Web-{172685ED-12AB-1F96-5F08-6B9B584C089E}" dt="2020-12-03T17:58:05.087" v="18"/>
          <ac:picMkLst>
            <pc:docMk/>
            <pc:sldMk cId="296608442" sldId="258"/>
            <ac:picMk id="7" creationId="{CA835FC1-8A52-4062-AEFF-87CA3410CBCF}"/>
          </ac:picMkLst>
        </pc:picChg>
        <pc:picChg chg="del">
          <ac:chgData name="Sven de Jongste" userId="S::sven.dejongste@ckcmaassluis.nl::c38fd854-9b86-4125-98c0-fdcce8824427" providerId="AD" clId="Web-{172685ED-12AB-1F96-5F08-6B9B584C089E}" dt="2020-12-03T17:58:03.790" v="17"/>
          <ac:picMkLst>
            <pc:docMk/>
            <pc:sldMk cId="296608442" sldId="258"/>
            <ac:picMk id="8" creationId="{FD142EBE-28DF-4C59-AE54-D87391226C5C}"/>
          </ac:picMkLst>
        </pc:picChg>
      </pc:sldChg>
      <pc:sldChg chg="addSp delSp add del">
        <pc:chgData name="Sven de Jongste" userId="S::sven.dejongste@ckcmaassluis.nl::c38fd854-9b86-4125-98c0-fdcce8824427" providerId="AD" clId="Web-{172685ED-12AB-1F96-5F08-6B9B584C089E}" dt="2020-12-03T17:58:00.118" v="16"/>
        <pc:sldMkLst>
          <pc:docMk/>
          <pc:sldMk cId="703087780" sldId="259"/>
        </pc:sldMkLst>
        <pc:picChg chg="add">
          <ac:chgData name="Sven de Jongste" userId="S::sven.dejongste@ckcmaassluis.nl::c38fd854-9b86-4125-98c0-fdcce8824427" providerId="AD" clId="Web-{172685ED-12AB-1F96-5F08-6B9B584C089E}" dt="2020-12-03T17:58:00.118" v="16"/>
          <ac:picMkLst>
            <pc:docMk/>
            <pc:sldMk cId="703087780" sldId="259"/>
            <ac:picMk id="5" creationId="{2E191951-4A0B-4A2C-A817-9FAE7DCF87B9}"/>
          </ac:picMkLst>
        </pc:picChg>
        <pc:picChg chg="del">
          <ac:chgData name="Sven de Jongste" userId="S::sven.dejongste@ckcmaassluis.nl::c38fd854-9b86-4125-98c0-fdcce8824427" providerId="AD" clId="Web-{172685ED-12AB-1F96-5F08-6B9B584C089E}" dt="2020-12-03T17:57:58.853" v="15"/>
          <ac:picMkLst>
            <pc:docMk/>
            <pc:sldMk cId="703087780" sldId="259"/>
            <ac:picMk id="6" creationId="{9957A40B-58A0-41C9-A6AD-AEE1FC61DDF1}"/>
          </ac:picMkLst>
        </pc:picChg>
      </pc:sldChg>
    </pc:docChg>
  </pc:docChgLst>
  <pc:docChgLst>
    <pc:chgData name="Pim Bruijn" userId="S::pim.bruijn@ckcmaassluis.nl::2379d9ff-e669-4ba2-9748-e3a3824a88d6" providerId="AD" clId="Web-{B22DC6B5-168A-4B21-76C9-22C4EAB75CFB}"/>
    <pc:docChg chg="modSld">
      <pc:chgData name="Pim Bruijn" userId="S::pim.bruijn@ckcmaassluis.nl::2379d9ff-e669-4ba2-9748-e3a3824a88d6" providerId="AD" clId="Web-{B22DC6B5-168A-4B21-76C9-22C4EAB75CFB}" dt="2020-09-29T10:03:00.198" v="10" actId="1076"/>
      <pc:docMkLst>
        <pc:docMk/>
      </pc:docMkLst>
      <pc:sldChg chg="addSp modSp mod setBg">
        <pc:chgData name="Pim Bruijn" userId="S::pim.bruijn@ckcmaassluis.nl::2379d9ff-e669-4ba2-9748-e3a3824a88d6" providerId="AD" clId="Web-{B22DC6B5-168A-4B21-76C9-22C4EAB75CFB}" dt="2020-09-29T10:03:00.198" v="10" actId="1076"/>
        <pc:sldMkLst>
          <pc:docMk/>
          <pc:sldMk cId="3874051391" sldId="256"/>
        </pc:sldMkLst>
        <pc:spChg chg="mod">
          <ac:chgData name="Pim Bruijn" userId="S::pim.bruijn@ckcmaassluis.nl::2379d9ff-e669-4ba2-9748-e3a3824a88d6" providerId="AD" clId="Web-{B22DC6B5-168A-4B21-76C9-22C4EAB75CFB}" dt="2020-09-29T10:01:57.477" v="6"/>
          <ac:spMkLst>
            <pc:docMk/>
            <pc:sldMk cId="3874051391" sldId="256"/>
            <ac:spMk id="2" creationId="{8B5AC9CD-529D-46B1-8812-C0F743FF4A97}"/>
          </ac:spMkLst>
        </pc:spChg>
        <pc:grpChg chg="add mod">
          <ac:chgData name="Pim Bruijn" userId="S::pim.bruijn@ckcmaassluis.nl::2379d9ff-e669-4ba2-9748-e3a3824a88d6" providerId="AD" clId="Web-{B22DC6B5-168A-4B21-76C9-22C4EAB75CFB}" dt="2020-09-29T10:03:00.198" v="10" actId="1076"/>
          <ac:grpSpMkLst>
            <pc:docMk/>
            <pc:sldMk cId="3874051391" sldId="256"/>
            <ac:grpSpMk id="6" creationId="{3C94BA57-D059-4991-9500-1115B2FF69C5}"/>
          </ac:grpSpMkLst>
        </pc:grpChg>
        <pc:picChg chg="mod">
          <ac:chgData name="Pim Bruijn" userId="S::pim.bruijn@ckcmaassluis.nl::2379d9ff-e669-4ba2-9748-e3a3824a88d6" providerId="AD" clId="Web-{B22DC6B5-168A-4B21-76C9-22C4EAB75CFB}" dt="2020-09-29T10:01:17.710" v="4"/>
          <ac:picMkLst>
            <pc:docMk/>
            <pc:sldMk cId="3874051391" sldId="256"/>
            <ac:picMk id="5" creationId="{C605AB4E-E170-4720-AEED-163D39947327}"/>
          </ac:picMkLst>
        </pc:picChg>
        <pc:picChg chg="add">
          <ac:chgData name="Pim Bruijn" userId="S::pim.bruijn@ckcmaassluis.nl::2379d9ff-e669-4ba2-9748-e3a3824a88d6" providerId="AD" clId="Web-{B22DC6B5-168A-4B21-76C9-22C4EAB75CFB}" dt="2020-09-29T09:59:51.442" v="0"/>
          <ac:picMkLst>
            <pc:docMk/>
            <pc:sldMk cId="3874051391" sldId="256"/>
            <ac:picMk id="7" creationId="{0BB6563F-FC96-4C66-BF5C-DDC11CBDD35E}"/>
          </ac:picMkLst>
        </pc:picChg>
        <pc:picChg chg="add">
          <ac:chgData name="Pim Bruijn" userId="S::pim.bruijn@ckcmaassluis.nl::2379d9ff-e669-4ba2-9748-e3a3824a88d6" providerId="AD" clId="Web-{B22DC6B5-168A-4B21-76C9-22C4EAB75CFB}" dt="2020-09-29T09:59:51.442" v="0"/>
          <ac:picMkLst>
            <pc:docMk/>
            <pc:sldMk cId="3874051391" sldId="256"/>
            <ac:picMk id="8" creationId="{E8F4F3AA-543B-4D82-8EC7-4CBC908CAEF9}"/>
          </ac:picMkLst>
        </pc:picChg>
      </pc:sldChg>
      <pc:sldChg chg="addSp">
        <pc:chgData name="Pim Bruijn" userId="S::pim.bruijn@ckcmaassluis.nl::2379d9ff-e669-4ba2-9748-e3a3824a88d6" providerId="AD" clId="Web-{B22DC6B5-168A-4B21-76C9-22C4EAB75CFB}" dt="2020-09-29T09:59:56.880" v="1"/>
        <pc:sldMkLst>
          <pc:docMk/>
          <pc:sldMk cId="2215076464" sldId="257"/>
        </pc:sldMkLst>
        <pc:grpChg chg="add">
          <ac:chgData name="Pim Bruijn" userId="S::pim.bruijn@ckcmaassluis.nl::2379d9ff-e669-4ba2-9748-e3a3824a88d6" providerId="AD" clId="Web-{B22DC6B5-168A-4B21-76C9-22C4EAB75CFB}" dt="2020-09-29T09:59:56.880" v="1"/>
          <ac:grpSpMkLst>
            <pc:docMk/>
            <pc:sldMk cId="2215076464" sldId="257"/>
            <ac:grpSpMk id="6" creationId="{3C94BA57-D059-4991-9500-1115B2FF69C5}"/>
          </ac:grpSpMkLst>
        </pc:grpChg>
        <pc:picChg chg="add">
          <ac:chgData name="Pim Bruijn" userId="S::pim.bruijn@ckcmaassluis.nl::2379d9ff-e669-4ba2-9748-e3a3824a88d6" providerId="AD" clId="Web-{B22DC6B5-168A-4B21-76C9-22C4EAB75CFB}" dt="2020-09-29T09:59:56.880" v="1"/>
          <ac:picMkLst>
            <pc:docMk/>
            <pc:sldMk cId="2215076464" sldId="257"/>
            <ac:picMk id="7" creationId="{0BB6563F-FC96-4C66-BF5C-DDC11CBDD35E}"/>
          </ac:picMkLst>
        </pc:picChg>
        <pc:picChg chg="add">
          <ac:chgData name="Pim Bruijn" userId="S::pim.bruijn@ckcmaassluis.nl::2379d9ff-e669-4ba2-9748-e3a3824a88d6" providerId="AD" clId="Web-{B22DC6B5-168A-4B21-76C9-22C4EAB75CFB}" dt="2020-09-29T09:59:56.880" v="1"/>
          <ac:picMkLst>
            <pc:docMk/>
            <pc:sldMk cId="2215076464" sldId="257"/>
            <ac:picMk id="8" creationId="{E8F4F3AA-543B-4D82-8EC7-4CBC908CAEF9}"/>
          </ac:picMkLst>
        </pc:picChg>
      </pc:sldChg>
      <pc:sldChg chg="addSp">
        <pc:chgData name="Pim Bruijn" userId="S::pim.bruijn@ckcmaassluis.nl::2379d9ff-e669-4ba2-9748-e3a3824a88d6" providerId="AD" clId="Web-{B22DC6B5-168A-4B21-76C9-22C4EAB75CFB}" dt="2020-09-29T10:00:03.724" v="3"/>
        <pc:sldMkLst>
          <pc:docMk/>
          <pc:sldMk cId="296608442" sldId="258"/>
        </pc:sldMkLst>
        <pc:grpChg chg="add">
          <ac:chgData name="Pim Bruijn" userId="S::pim.bruijn@ckcmaassluis.nl::2379d9ff-e669-4ba2-9748-e3a3824a88d6" providerId="AD" clId="Web-{B22DC6B5-168A-4B21-76C9-22C4EAB75CFB}" dt="2020-09-29T10:00:03.724" v="3"/>
          <ac:grpSpMkLst>
            <pc:docMk/>
            <pc:sldMk cId="296608442" sldId="258"/>
            <ac:grpSpMk id="9" creationId="{3C94BA57-D059-4991-9500-1115B2FF69C5}"/>
          </ac:grpSpMkLst>
        </pc:grpChg>
        <pc:picChg chg="add">
          <ac:chgData name="Pim Bruijn" userId="S::pim.bruijn@ckcmaassluis.nl::2379d9ff-e669-4ba2-9748-e3a3824a88d6" providerId="AD" clId="Web-{B22DC6B5-168A-4B21-76C9-22C4EAB75CFB}" dt="2020-09-29T10:00:03.724" v="3"/>
          <ac:picMkLst>
            <pc:docMk/>
            <pc:sldMk cId="296608442" sldId="258"/>
            <ac:picMk id="10" creationId="{0BB6563F-FC96-4C66-BF5C-DDC11CBDD35E}"/>
          </ac:picMkLst>
        </pc:picChg>
        <pc:picChg chg="add">
          <ac:chgData name="Pim Bruijn" userId="S::pim.bruijn@ckcmaassluis.nl::2379d9ff-e669-4ba2-9748-e3a3824a88d6" providerId="AD" clId="Web-{B22DC6B5-168A-4B21-76C9-22C4EAB75CFB}" dt="2020-09-29T10:00:03.724" v="3"/>
          <ac:picMkLst>
            <pc:docMk/>
            <pc:sldMk cId="296608442" sldId="258"/>
            <ac:picMk id="11" creationId="{E8F4F3AA-543B-4D82-8EC7-4CBC908CAEF9}"/>
          </ac:picMkLst>
        </pc:picChg>
      </pc:sldChg>
      <pc:sldChg chg="addSp">
        <pc:chgData name="Pim Bruijn" userId="S::pim.bruijn@ckcmaassluis.nl::2379d9ff-e669-4ba2-9748-e3a3824a88d6" providerId="AD" clId="Web-{B22DC6B5-168A-4B21-76C9-22C4EAB75CFB}" dt="2020-09-29T10:00:00.193" v="2"/>
        <pc:sldMkLst>
          <pc:docMk/>
          <pc:sldMk cId="703087780" sldId="259"/>
        </pc:sldMkLst>
        <pc:grpChg chg="add">
          <ac:chgData name="Pim Bruijn" userId="S::pim.bruijn@ckcmaassluis.nl::2379d9ff-e669-4ba2-9748-e3a3824a88d6" providerId="AD" clId="Web-{B22DC6B5-168A-4B21-76C9-22C4EAB75CFB}" dt="2020-09-29T10:00:00.193" v="2"/>
          <ac:grpSpMkLst>
            <pc:docMk/>
            <pc:sldMk cId="703087780" sldId="259"/>
            <ac:grpSpMk id="7" creationId="{3C94BA57-D059-4991-9500-1115B2FF69C5}"/>
          </ac:grpSpMkLst>
        </pc:grpChg>
        <pc:picChg chg="add">
          <ac:chgData name="Pim Bruijn" userId="S::pim.bruijn@ckcmaassluis.nl::2379d9ff-e669-4ba2-9748-e3a3824a88d6" providerId="AD" clId="Web-{B22DC6B5-168A-4B21-76C9-22C4EAB75CFB}" dt="2020-09-29T10:00:00.193" v="2"/>
          <ac:picMkLst>
            <pc:docMk/>
            <pc:sldMk cId="703087780" sldId="259"/>
            <ac:picMk id="8" creationId="{0BB6563F-FC96-4C66-BF5C-DDC11CBDD35E}"/>
          </ac:picMkLst>
        </pc:picChg>
        <pc:picChg chg="add">
          <ac:chgData name="Pim Bruijn" userId="S::pim.bruijn@ckcmaassluis.nl::2379d9ff-e669-4ba2-9748-e3a3824a88d6" providerId="AD" clId="Web-{B22DC6B5-168A-4B21-76C9-22C4EAB75CFB}" dt="2020-09-29T10:00:00.193" v="2"/>
          <ac:picMkLst>
            <pc:docMk/>
            <pc:sldMk cId="703087780" sldId="259"/>
            <ac:picMk id="9" creationId="{E8F4F3AA-543B-4D82-8EC7-4CBC908CAEF9}"/>
          </ac:picMkLst>
        </pc:picChg>
      </pc:sldChg>
    </pc:docChg>
  </pc:docChgLst>
  <pc:docChgLst>
    <pc:chgData name="Pim Bruijn" userId="S::pim.bruijn@ckcmaassluis.nl::2379d9ff-e669-4ba2-9748-e3a3824a88d6" providerId="AD" clId="Web-{BF7FD6D5-05C5-F449-5502-F08E5EB05DFA}"/>
    <pc:docChg chg="addSld delSld modSld modMainMaster">
      <pc:chgData name="Pim Bruijn" userId="S::pim.bruijn@ckcmaassluis.nl::2379d9ff-e669-4ba2-9748-e3a3824a88d6" providerId="AD" clId="Web-{BF7FD6D5-05C5-F449-5502-F08E5EB05DFA}" dt="2020-09-29T09:31:50.232" v="14"/>
      <pc:docMkLst>
        <pc:docMk/>
      </pc:docMkLst>
      <pc:sldChg chg="modSp mod">
        <pc:chgData name="Pim Bruijn" userId="S::pim.bruijn@ckcmaassluis.nl::2379d9ff-e669-4ba2-9748-e3a3824a88d6" providerId="AD" clId="Web-{BF7FD6D5-05C5-F449-5502-F08E5EB05DFA}" dt="2020-09-29T09:31:26.481" v="12"/>
        <pc:sldMkLst>
          <pc:docMk/>
          <pc:sldMk cId="3874051391" sldId="256"/>
        </pc:sldMkLst>
        <pc:picChg chg="ord">
          <ac:chgData name="Pim Bruijn" userId="S::pim.bruijn@ckcmaassluis.nl::2379d9ff-e669-4ba2-9748-e3a3824a88d6" providerId="AD" clId="Web-{BF7FD6D5-05C5-F449-5502-F08E5EB05DFA}" dt="2020-09-29T09:28:00.589" v="0"/>
          <ac:picMkLst>
            <pc:docMk/>
            <pc:sldMk cId="3874051391" sldId="256"/>
            <ac:picMk id="5" creationId="{C605AB4E-E170-4720-AEED-163D39947327}"/>
          </ac:picMkLst>
        </pc:picChg>
      </pc:sldChg>
      <pc:sldChg chg="modSp mod">
        <pc:chgData name="Pim Bruijn" userId="S::pim.bruijn@ckcmaassluis.nl::2379d9ff-e669-4ba2-9748-e3a3824a88d6" providerId="AD" clId="Web-{BF7FD6D5-05C5-F449-5502-F08E5EB05DFA}" dt="2020-09-29T09:31:26.481" v="12"/>
        <pc:sldMkLst>
          <pc:docMk/>
          <pc:sldMk cId="2215076464" sldId="257"/>
        </pc:sldMkLst>
        <pc:picChg chg="ord">
          <ac:chgData name="Pim Bruijn" userId="S::pim.bruijn@ckcmaassluis.nl::2379d9ff-e669-4ba2-9748-e3a3824a88d6" providerId="AD" clId="Web-{BF7FD6D5-05C5-F449-5502-F08E5EB05DFA}" dt="2020-09-29T09:28:43.574" v="5"/>
          <ac:picMkLst>
            <pc:docMk/>
            <pc:sldMk cId="2215076464" sldId="257"/>
            <ac:picMk id="5" creationId="{100A990B-BB9A-4072-93E9-431AE5AABE22}"/>
          </ac:picMkLst>
        </pc:picChg>
      </pc:sldChg>
      <pc:sldChg chg="addSp modSp new mod">
        <pc:chgData name="Pim Bruijn" userId="S::pim.bruijn@ckcmaassluis.nl::2379d9ff-e669-4ba2-9748-e3a3824a88d6" providerId="AD" clId="Web-{BF7FD6D5-05C5-F449-5502-F08E5EB05DFA}" dt="2020-09-29T09:31:26.481" v="12"/>
        <pc:sldMkLst>
          <pc:docMk/>
          <pc:sldMk cId="296608442" sldId="258"/>
        </pc:sldMkLst>
        <pc:picChg chg="add ord">
          <ac:chgData name="Pim Bruijn" userId="S::pim.bruijn@ckcmaassluis.nl::2379d9ff-e669-4ba2-9748-e3a3824a88d6" providerId="AD" clId="Web-{BF7FD6D5-05C5-F449-5502-F08E5EB05DFA}" dt="2020-09-29T09:28:36.418" v="4"/>
          <ac:picMkLst>
            <pc:docMk/>
            <pc:sldMk cId="296608442" sldId="258"/>
            <ac:picMk id="8" creationId="{FD142EBE-28DF-4C59-AE54-D87391226C5C}"/>
          </ac:picMkLst>
        </pc:picChg>
      </pc:sldChg>
      <pc:sldChg chg="addSp modSp new mod">
        <pc:chgData name="Pim Bruijn" userId="S::pim.bruijn@ckcmaassluis.nl::2379d9ff-e669-4ba2-9748-e3a3824a88d6" providerId="AD" clId="Web-{BF7FD6D5-05C5-F449-5502-F08E5EB05DFA}" dt="2020-09-29T09:31:26.481" v="12"/>
        <pc:sldMkLst>
          <pc:docMk/>
          <pc:sldMk cId="703087780" sldId="259"/>
        </pc:sldMkLst>
        <pc:picChg chg="add ord">
          <ac:chgData name="Pim Bruijn" userId="S::pim.bruijn@ckcmaassluis.nl::2379d9ff-e669-4ba2-9748-e3a3824a88d6" providerId="AD" clId="Web-{BF7FD6D5-05C5-F449-5502-F08E5EB05DFA}" dt="2020-09-29T09:29:28.043" v="8"/>
          <ac:picMkLst>
            <pc:docMk/>
            <pc:sldMk cId="703087780" sldId="259"/>
            <ac:picMk id="6" creationId="{9957A40B-58A0-41C9-A6AD-AEE1FC61DDF1}"/>
          </ac:picMkLst>
        </pc:picChg>
      </pc:sldChg>
      <pc:sldChg chg="new del">
        <pc:chgData name="Pim Bruijn" userId="S::pim.bruijn@ckcmaassluis.nl::2379d9ff-e669-4ba2-9748-e3a3824a88d6" providerId="AD" clId="Web-{BF7FD6D5-05C5-F449-5502-F08E5EB05DFA}" dt="2020-09-29T09:31:50.232" v="14"/>
        <pc:sldMkLst>
          <pc:docMk/>
          <pc:sldMk cId="92413128" sldId="260"/>
        </pc:sldMkLst>
      </pc:sldChg>
      <pc:sldChg chg="new del">
        <pc:chgData name="Pim Bruijn" userId="S::pim.bruijn@ckcmaassluis.nl::2379d9ff-e669-4ba2-9748-e3a3824a88d6" providerId="AD" clId="Web-{BF7FD6D5-05C5-F449-5502-F08E5EB05DFA}" dt="2020-09-29T09:31:10.169" v="11"/>
        <pc:sldMkLst>
          <pc:docMk/>
          <pc:sldMk cId="1247240851" sldId="260"/>
        </pc:sldMkLst>
      </pc:sldChg>
      <pc:sldMasterChg chg="mod setBg modSldLayout">
        <pc:chgData name="Pim Bruijn" userId="S::pim.bruijn@ckcmaassluis.nl::2379d9ff-e669-4ba2-9748-e3a3824a88d6" providerId="AD" clId="Web-{BF7FD6D5-05C5-F449-5502-F08E5EB05DFA}" dt="2020-09-29T09:31:26.481" v="12"/>
        <pc:sldMasterMkLst>
          <pc:docMk/>
          <pc:sldMasterMk cId="4109720153" sldId="2147483648"/>
        </pc:sldMasterMkLst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2356461262" sldId="2147483649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4038818137" sldId="2147483650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472057551" sldId="2147483651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3304560578" sldId="2147483652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2883795197" sldId="2147483653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104543553" sldId="2147483654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3938600456" sldId="2147483655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1394452640" sldId="2147483656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3221768748" sldId="2147483657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2557432349" sldId="2147483658"/>
          </pc:sldLayoutMkLst>
        </pc:sldLayoutChg>
        <pc:sldLayoutChg chg="mod">
          <pc:chgData name="Pim Bruijn" userId="S::pim.bruijn@ckcmaassluis.nl::2379d9ff-e669-4ba2-9748-e3a3824a88d6" providerId="AD" clId="Web-{BF7FD6D5-05C5-F449-5502-F08E5EB05DFA}" dt="2020-09-29T09:31:26.481" v="12"/>
          <pc:sldLayoutMkLst>
            <pc:docMk/>
            <pc:sldMasterMk cId="4109720153" sldId="2147483648"/>
            <pc:sldLayoutMk cId="24657022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331F2-4404-440B-81EB-5A28E7B4A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D52DF1-FFF7-4D81-962F-BF0733B91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4220F6-4BA3-4D57-A932-F2013654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09AF54-E22F-4C4F-AFDE-2A571FC0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DAFED-59C1-4DEB-8B79-18C7C056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46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88F91-4B73-4EAC-BAAC-FA3F833B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5C68BD3-BDBD-4EF8-8B31-DD2091750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874E02-AB33-424F-B494-A05FB144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D15B6A-2084-4F95-801E-EC8A87A8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69C058-3DC5-459D-8854-5FC0FBF7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43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76C3E22-60A8-495D-87F0-43D95A2CA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94D39B-F42D-4634-87CC-D23BC8C45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21A24D-E8AF-4C2B-8B3D-988F4E06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D68ADD-B2F7-441F-BC4E-CAF212FB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A86502-0DBF-4B76-AF13-244070B2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70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250B1-7722-4DEB-B5F9-13DE7130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2513E4-9D92-4994-8835-DF8D9EB20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D449C4-A168-4A5D-9249-55A40D78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91374B-4857-4819-9C63-3D77DDFE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E5916C-9398-40E8-9E3F-3E316AE1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81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F9B38-A23B-4557-ABFD-DA07BD4D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9382EF-97EF-42DF-BC09-740F9A77D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DD3E7-0588-4F51-9442-9C141D88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5003F2-3F1D-4C17-9B48-B7018369E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6C73A2-4A81-4990-BAD1-FADFDF68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05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2C246-44FE-4B28-9528-C79A7B12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60DBD1-28E5-44CA-8E06-E385723F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8A64FA-76DE-4C97-8A79-738BF3FC9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27BB2F-C6C0-4F4B-9C3C-C4F203C3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3A2010-089C-478E-8A24-F1C20CCF7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281194-2534-46BD-8163-2292DC07B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56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C3CDE-7D84-40A1-9A05-DF895235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A9F943-9F4C-44E0-9C16-30E58CF65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EFADB8-2D8A-4E7C-89F9-E411F749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6480E4-40F4-441F-B6F9-1FA4B192D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4FC5517-4EC2-4492-8C46-3CB72AB5BD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D6B15EC-C6F1-4071-BF7F-0CE9E63D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5588BBE-E639-4991-801E-8D67A443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36E0FEB-5E4F-4AA4-A8F1-B6BAB186B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79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04405-2F9C-4921-8FA1-F3AB834B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DFDF0E9-1F4D-4F2D-906D-29AB91E9D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C0CB13B-1A03-4D7F-8DEA-A0023682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20A2549-CC11-4C03-B7F3-28BB61F8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4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3F41209-2DA2-4D8A-AEFB-E2AC45AD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8475-FBA1-476F-B192-5C65A8BD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05CF549-8E5D-4A07-A345-4065AE12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60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655CD-B8FC-46ED-ADA1-31CCE1CC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D4E14F-18CC-45A6-B39D-4F3BE13B1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23D311-2824-47FE-BCA8-404FEB973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AFDFA4-A756-4283-9436-FC047800D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A59AE3-2122-4383-BC7C-65495234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0FCE61-9430-45B7-B78B-E171B9BA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44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9C45DB-16EA-4BB1-BF72-C0E5D936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295D0FF-C1CC-45CE-9E6D-065EFBA4D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0AFEF5-9836-40A9-AC47-893B8B68C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4C2E54-41B0-410C-A51A-D10A60DC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517311-88B3-400C-B272-5C23F70A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0209E8-8391-44F2-A483-E34CE352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76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4CC8D99-0B87-4478-8346-728B24C9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41445E-78EC-41D6-AF84-9F19C9DCE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329F68-9488-4321-B87C-6CD0C99EC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A99C8-067B-401A-AA38-003344696991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C6F8AD-9D95-4C72-8C30-A593889AC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D2FA6F-05D9-4065-8051-DF9DE7934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E15DC-349A-4E9D-B54D-8DBF8FD3B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72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AC9CD-529D-46B1-8812-C0F743FF4A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492BF4-F1CA-43A5-A02B-CBB21097D2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3C94BA57-D059-4991-9500-1115B2FF69C5}"/>
              </a:ext>
            </a:extLst>
          </p:cNvPr>
          <p:cNvGrpSpPr/>
          <p:nvPr/>
        </p:nvGrpSpPr>
        <p:grpSpPr>
          <a:xfrm>
            <a:off x="408008" y="6176811"/>
            <a:ext cx="5834605" cy="484632"/>
            <a:chOff x="408008" y="6176811"/>
            <a:chExt cx="5834605" cy="484632"/>
          </a:xfrm>
        </p:grpSpPr>
        <p:pic>
          <p:nvPicPr>
            <p:cNvPr id="7" name="Afbeelding 6" descr="Afbeelding met tekening&#10;&#10;Automatisch gegenereerde beschrijving">
              <a:extLst>
                <a:ext uri="{FF2B5EF4-FFF2-40B4-BE49-F238E27FC236}">
                  <a16:creationId xmlns:a16="http://schemas.microsoft.com/office/drawing/2014/main" id="{0BB6563F-FC96-4C66-BF5C-DDC11CBDD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9413" y="6176811"/>
              <a:ext cx="2743200" cy="484632"/>
            </a:xfrm>
            <a:prstGeom prst="rect">
              <a:avLst/>
            </a:prstGeom>
          </p:spPr>
        </p:pic>
        <p:pic>
          <p:nvPicPr>
            <p:cNvPr id="8" name="Afbeelding 7" descr="Afbeelding met tekst&#10;&#10;Automatisch gegenereerde beschrijving">
              <a:extLst>
                <a:ext uri="{FF2B5EF4-FFF2-40B4-BE49-F238E27FC236}">
                  <a16:creationId xmlns:a16="http://schemas.microsoft.com/office/drawing/2014/main" id="{E8F4F3AA-543B-4D82-8EC7-4CBC908C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008" y="6208323"/>
              <a:ext cx="2743200" cy="373380"/>
            </a:xfrm>
            <a:prstGeom prst="rect">
              <a:avLst/>
            </a:prstGeom>
          </p:spPr>
        </p:pic>
      </p:grpSp>
      <p:pic>
        <p:nvPicPr>
          <p:cNvPr id="4" name="Afbeelding 8">
            <a:extLst>
              <a:ext uri="{FF2B5EF4-FFF2-40B4-BE49-F238E27FC236}">
                <a16:creationId xmlns:a16="http://schemas.microsoft.com/office/drawing/2014/main" id="{C3192704-A796-41E7-9F80-4AB90D85E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6" y="427"/>
            <a:ext cx="12187988" cy="685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05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8CC3B8-0E6F-44EF-925D-B3635E695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A3C71D-0FDB-4F46-9442-964F73F8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3C94BA57-D059-4991-9500-1115B2FF69C5}"/>
              </a:ext>
            </a:extLst>
          </p:cNvPr>
          <p:cNvGrpSpPr/>
          <p:nvPr/>
        </p:nvGrpSpPr>
        <p:grpSpPr>
          <a:xfrm>
            <a:off x="408008" y="6176811"/>
            <a:ext cx="5834605" cy="484632"/>
            <a:chOff x="408008" y="6176811"/>
            <a:chExt cx="5834605" cy="484632"/>
          </a:xfrm>
        </p:grpSpPr>
        <p:pic>
          <p:nvPicPr>
            <p:cNvPr id="7" name="Afbeelding 6" descr="Afbeelding met tekening&#10;&#10;Automatisch gegenereerde beschrijving">
              <a:extLst>
                <a:ext uri="{FF2B5EF4-FFF2-40B4-BE49-F238E27FC236}">
                  <a16:creationId xmlns:a16="http://schemas.microsoft.com/office/drawing/2014/main" id="{0BB6563F-FC96-4C66-BF5C-DDC11CBDD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9413" y="6176811"/>
              <a:ext cx="2743200" cy="484632"/>
            </a:xfrm>
            <a:prstGeom prst="rect">
              <a:avLst/>
            </a:prstGeom>
          </p:spPr>
        </p:pic>
        <p:pic>
          <p:nvPicPr>
            <p:cNvPr id="8" name="Afbeelding 7" descr="Afbeelding met tekst&#10;&#10;Automatisch gegenereerde beschrijving">
              <a:extLst>
                <a:ext uri="{FF2B5EF4-FFF2-40B4-BE49-F238E27FC236}">
                  <a16:creationId xmlns:a16="http://schemas.microsoft.com/office/drawing/2014/main" id="{E8F4F3AA-543B-4D82-8EC7-4CBC908C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008" y="6208323"/>
              <a:ext cx="2743200" cy="373380"/>
            </a:xfrm>
            <a:prstGeom prst="rect">
              <a:avLst/>
            </a:prstGeom>
          </p:spPr>
        </p:pic>
      </p:grpSp>
      <p:pic>
        <p:nvPicPr>
          <p:cNvPr id="11" name="Afbeelding 8">
            <a:extLst>
              <a:ext uri="{FF2B5EF4-FFF2-40B4-BE49-F238E27FC236}">
                <a16:creationId xmlns:a16="http://schemas.microsoft.com/office/drawing/2014/main" id="{B4FDA33B-93C6-4952-81B2-8E135D433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6" y="427"/>
            <a:ext cx="12187988" cy="685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07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B9BD7-78D7-4287-8EDF-738E28EF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CCEEFF-66DD-4DDB-806E-31D1BE5292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BB0704-94D7-45A0-9748-B29EA95F10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3C94BA57-D059-4991-9500-1115B2FF69C5}"/>
              </a:ext>
            </a:extLst>
          </p:cNvPr>
          <p:cNvGrpSpPr/>
          <p:nvPr/>
        </p:nvGrpSpPr>
        <p:grpSpPr>
          <a:xfrm>
            <a:off x="408008" y="6176811"/>
            <a:ext cx="5834605" cy="484632"/>
            <a:chOff x="408008" y="6176811"/>
            <a:chExt cx="5834605" cy="484632"/>
          </a:xfrm>
        </p:grpSpPr>
        <p:pic>
          <p:nvPicPr>
            <p:cNvPr id="8" name="Afbeelding 7" descr="Afbeelding met tekening&#10;&#10;Automatisch gegenereerde beschrijving">
              <a:extLst>
                <a:ext uri="{FF2B5EF4-FFF2-40B4-BE49-F238E27FC236}">
                  <a16:creationId xmlns:a16="http://schemas.microsoft.com/office/drawing/2014/main" id="{0BB6563F-FC96-4C66-BF5C-DDC11CBDD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9413" y="6176811"/>
              <a:ext cx="2743200" cy="484632"/>
            </a:xfrm>
            <a:prstGeom prst="rect">
              <a:avLst/>
            </a:prstGeom>
          </p:spPr>
        </p:pic>
        <p:pic>
          <p:nvPicPr>
            <p:cNvPr id="9" name="Afbeelding 8" descr="Afbeelding met tekst&#10;&#10;Automatisch gegenereerde beschrijving">
              <a:extLst>
                <a:ext uri="{FF2B5EF4-FFF2-40B4-BE49-F238E27FC236}">
                  <a16:creationId xmlns:a16="http://schemas.microsoft.com/office/drawing/2014/main" id="{E8F4F3AA-543B-4D82-8EC7-4CBC908C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008" y="6208323"/>
              <a:ext cx="2743200" cy="373380"/>
            </a:xfrm>
            <a:prstGeom prst="rect">
              <a:avLst/>
            </a:prstGeom>
          </p:spPr>
        </p:pic>
      </p:grpSp>
      <p:pic>
        <p:nvPicPr>
          <p:cNvPr id="5" name="Afbeelding 8">
            <a:extLst>
              <a:ext uri="{FF2B5EF4-FFF2-40B4-BE49-F238E27FC236}">
                <a16:creationId xmlns:a16="http://schemas.microsoft.com/office/drawing/2014/main" id="{2E191951-4A0B-4A2C-A817-9FAE7DCF8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6" y="427"/>
            <a:ext cx="12187988" cy="685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8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0BB32-B80B-4241-B7E1-3DA0785F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006BCD-EDB8-46E9-AB19-DE86AD08E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3DFB81-9D34-486E-BAA6-9964E2BEC5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5026CEA-C223-40FF-A71E-9141AB199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784683E-FF5A-4E12-BFCD-F0B8256523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3C94BA57-D059-4991-9500-1115B2FF69C5}"/>
              </a:ext>
            </a:extLst>
          </p:cNvPr>
          <p:cNvGrpSpPr/>
          <p:nvPr/>
        </p:nvGrpSpPr>
        <p:grpSpPr>
          <a:xfrm>
            <a:off x="408008" y="6176811"/>
            <a:ext cx="5834605" cy="484632"/>
            <a:chOff x="408008" y="6176811"/>
            <a:chExt cx="5834605" cy="484632"/>
          </a:xfrm>
        </p:grpSpPr>
        <p:pic>
          <p:nvPicPr>
            <p:cNvPr id="10" name="Afbeelding 9" descr="Afbeelding met tekening&#10;&#10;Automatisch gegenereerde beschrijving">
              <a:extLst>
                <a:ext uri="{FF2B5EF4-FFF2-40B4-BE49-F238E27FC236}">
                  <a16:creationId xmlns:a16="http://schemas.microsoft.com/office/drawing/2014/main" id="{0BB6563F-FC96-4C66-BF5C-DDC11CBDD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99413" y="6176811"/>
              <a:ext cx="2743200" cy="484632"/>
            </a:xfrm>
            <a:prstGeom prst="rect">
              <a:avLst/>
            </a:prstGeom>
          </p:spPr>
        </p:pic>
        <p:pic>
          <p:nvPicPr>
            <p:cNvPr id="11" name="Afbeelding 10" descr="Afbeelding met tekst&#10;&#10;Automatisch gegenereerde beschrijving">
              <a:extLst>
                <a:ext uri="{FF2B5EF4-FFF2-40B4-BE49-F238E27FC236}">
                  <a16:creationId xmlns:a16="http://schemas.microsoft.com/office/drawing/2014/main" id="{E8F4F3AA-543B-4D82-8EC7-4CBC908C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008" y="6208323"/>
              <a:ext cx="2743200" cy="373380"/>
            </a:xfrm>
            <a:prstGeom prst="rect">
              <a:avLst/>
            </a:prstGeom>
          </p:spPr>
        </p:pic>
      </p:grpSp>
      <p:pic>
        <p:nvPicPr>
          <p:cNvPr id="7" name="Afbeelding 8">
            <a:extLst>
              <a:ext uri="{FF2B5EF4-FFF2-40B4-BE49-F238E27FC236}">
                <a16:creationId xmlns:a16="http://schemas.microsoft.com/office/drawing/2014/main" id="{CA835FC1-8A52-4062-AEFF-87CA3410CB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6" y="427"/>
            <a:ext cx="12187988" cy="685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84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0805B2A76E6341A05011DFF34A39AA" ma:contentTypeVersion="11" ma:contentTypeDescription="Een nieuw document maken." ma:contentTypeScope="" ma:versionID="43523c3010d20b7349aa893de10ef307">
  <xsd:schema xmlns:xsd="http://www.w3.org/2001/XMLSchema" xmlns:xs="http://www.w3.org/2001/XMLSchema" xmlns:p="http://schemas.microsoft.com/office/2006/metadata/properties" xmlns:ns2="00e90277-86a9-46c8-a04e-a890f09457cc" xmlns:ns3="7249aca7-3517-456e-bcca-c57e6ed7fa1c" targetNamespace="http://schemas.microsoft.com/office/2006/metadata/properties" ma:root="true" ma:fieldsID="9b5f6f805b1803995a1458c487837403" ns2:_="" ns3:_="">
    <xsd:import namespace="00e90277-86a9-46c8-a04e-a890f09457cc"/>
    <xsd:import namespace="7249aca7-3517-456e-bcca-c57e6ed7fa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90277-86a9-46c8-a04e-a890f09457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9aca7-3517-456e-bcca-c57e6ed7fa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DC5F34-B097-463F-8369-36B04FB253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56EE72-ED39-4451-81F9-9B5AFB26BAE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A255B19-4C4A-4C57-81D4-A6D888E274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Jongste, S.R. de (16065069)</dc:creator>
  <cp:lastModifiedBy>Jongste, S.R. de (16065069)</cp:lastModifiedBy>
  <cp:revision>43</cp:revision>
  <dcterms:created xsi:type="dcterms:W3CDTF">2020-09-28T15:06:09Z</dcterms:created>
  <dcterms:modified xsi:type="dcterms:W3CDTF">2020-12-03T17:58:08Z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0x010100CD0805B2A76E6341A05011DFF34A39AA</vt:lpwstr>
  </property>
</Properties>
</file>